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0143" autoAdjust="0"/>
  </p:normalViewPr>
  <p:slideViewPr>
    <p:cSldViewPr snapToGrid="0">
      <p:cViewPr varScale="1">
        <p:scale>
          <a:sx n="67" d="100"/>
          <a:sy n="67" d="100"/>
        </p:scale>
        <p:origin x="8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8C4FE-CB45-4E1C-806C-694961745B6B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A33D1-7E0A-4819-B4F6-C99AC9B2E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50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Benefits of belonging</a:t>
            </a:r>
            <a:r>
              <a:rPr lang="en-US" b="1" baseline="0" dirty="0" smtClean="0"/>
              <a:t> to a community</a:t>
            </a:r>
            <a:endParaRPr lang="en-US" b="1" dirty="0" smtClean="0"/>
          </a:p>
          <a:p>
            <a:r>
              <a:rPr lang="en-US" dirty="0" smtClean="0"/>
              <a:t>We are all social beings and thus we all need human interaction. Human being always need one another in order to survive. Belonging to a community, one is able to get support from their Kinsmen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A33D1-7E0A-4819-B4F6-C99AC9B2EB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521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620" y="377371"/>
            <a:ext cx="11874759" cy="1399591"/>
          </a:xfrm>
        </p:spPr>
        <p:txBody>
          <a:bodyPr>
            <a:normAutofit/>
          </a:bodyPr>
          <a:lstStyle/>
          <a:p>
            <a:r>
              <a:rPr lang="en-US" b="1" dirty="0"/>
              <a:t>belonging to a community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2883" y="2043114"/>
            <a:ext cx="10266232" cy="5086350"/>
          </a:xfrm>
        </p:spPr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dirty="0"/>
              <a:t>any community, those who belong to that community always strive to provide support to each other and this makes each member of a community feel accepted and welcomed. Being considered part of a community enables a person find their identity. </a:t>
            </a:r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/>
              <a:t>often that that, individuals tend to describe themselves through their relationships with several places and people.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person is more likely to be defined by their community, which they belong, and their social network. </a:t>
            </a:r>
          </a:p>
          <a:p>
            <a:r>
              <a:rPr lang="en-US" b="1" dirty="0"/>
              <a:t>Benefits of Belonging to a community.</a:t>
            </a:r>
          </a:p>
          <a:p>
            <a:r>
              <a:rPr lang="en-US" dirty="0"/>
              <a:t>Sense of belonging, Mutual support, Strength and influence, innovation and specific knowledge.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821195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457</TotalTime>
  <Words>156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Vapor Trail</vt:lpstr>
      <vt:lpstr>belonging to a community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Really Motivates people to Rally Behind A cause</dc:title>
  <dc:creator>Baraza</dc:creator>
  <cp:lastModifiedBy>Baraza</cp:lastModifiedBy>
  <cp:revision>7</cp:revision>
  <dcterms:created xsi:type="dcterms:W3CDTF">2021-07-15T19:05:28Z</dcterms:created>
  <dcterms:modified xsi:type="dcterms:W3CDTF">2021-07-16T02:43:27Z</dcterms:modified>
</cp:coreProperties>
</file>